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Dela Gothic One" panose="020B0604020202020204" charset="-128"/>
      <p:regular r:id="rId11"/>
    </p:embeddedFont>
    <p:embeddedFont>
      <p:font typeface="DM Sans" pitchFamily="2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0780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408039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Atomic Structure Simulation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158377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 interactive 3D visualization tool for exploring electron orbits in atomic structures. Created by Jeevan E G and Pranav P Kulkarni for Computer Graphics coursework at RV University.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699527" y="5442228"/>
            <a:ext cx="2704245" cy="937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FFE5E5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by Jeevan EG</a:t>
            </a:r>
          </a:p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FFE5E5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      Pranav P Kulkarni</a:t>
            </a:r>
          </a:p>
          <a:p>
            <a:pPr marL="0" indent="0" algn="l">
              <a:lnSpc>
                <a:spcPts val="2950"/>
              </a:lnSpc>
              <a:buNone/>
            </a:pP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886914"/>
            <a:ext cx="577024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5168265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97" y="5198209"/>
            <a:ext cx="342067" cy="4275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62326" y="516826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Educational Tool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462326" y="5654397"/>
            <a:ext cx="352282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Visualizes atomic structure of first ten elements (Hydrogen to Neon)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5201722" y="5168265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4409" y="5198209"/>
            <a:ext cx="342067" cy="42755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05738" y="5168265"/>
            <a:ext cx="3522821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OpenGL Implementation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905738" y="6010632"/>
            <a:ext cx="352282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Built using OpenGL and GLUT libraries</a:t>
            </a:r>
            <a:endParaRPr lang="en-US" sz="1700" dirty="0"/>
          </a:p>
        </p:txBody>
      </p:sp>
      <p:sp>
        <p:nvSpPr>
          <p:cNvPr id="12" name="Shape 7"/>
          <p:cNvSpPr/>
          <p:nvPr/>
        </p:nvSpPr>
        <p:spPr>
          <a:xfrm>
            <a:off x="9645134" y="5168265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7822" y="5198209"/>
            <a:ext cx="342067" cy="42755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349151" y="5168265"/>
            <a:ext cx="3522821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Interactive Features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349151" y="6010632"/>
            <a:ext cx="352282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Select elements, start/stop animations, mouse and keyboard controls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996077"/>
            <a:ext cx="708945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Initialization &amp; Setup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2033707"/>
            <a:ext cx="1083231" cy="12999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52861" y="2250281"/>
            <a:ext cx="325112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GLUT Initialization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52861" y="2736413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Initialize library, process command line arguments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709" y="3333631"/>
            <a:ext cx="1083231" cy="129992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52861" y="3550206"/>
            <a:ext cx="365700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Window Configuration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52861" y="4036338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Set position (100,100) and size (700x700)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4709" y="4633555"/>
            <a:ext cx="1083231" cy="12999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52861" y="485013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Graphics Setup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52861" y="5336262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Establish coordinate system (-1000 to 1000)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4709" y="5933480"/>
            <a:ext cx="1083231" cy="129992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52861" y="615005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Create Window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652861" y="6636187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Display "ATOM SIMULATION" title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784033"/>
            <a:ext cx="625721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Drawing Functions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821662"/>
            <a:ext cx="3705463" cy="1703665"/>
          </a:xfrm>
          <a:prstGeom prst="roundRect">
            <a:avLst>
              <a:gd name="adj" fmla="val 534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8904" y="3045857"/>
            <a:ext cx="295108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Basic Commands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68904" y="3531989"/>
            <a:ext cx="32570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glBegin/glEnd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468904" y="3954423"/>
            <a:ext cx="32570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glVertex2i/glVertex2f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6747" y="2821662"/>
            <a:ext cx="3705463" cy="1703665"/>
          </a:xfrm>
          <a:prstGeom prst="roundRect">
            <a:avLst>
              <a:gd name="adj" fmla="val 534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90942" y="304585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Color Setting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90942" y="3531989"/>
            <a:ext cx="32570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glClearColor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10390942" y="3954423"/>
            <a:ext cx="32570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glColor3f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44709" y="4741902"/>
            <a:ext cx="7627382" cy="1703665"/>
          </a:xfrm>
          <a:prstGeom prst="roundRect">
            <a:avLst>
              <a:gd name="adj" fmla="val 534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68904" y="496609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Text Rendering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468904" y="5452229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glRasterPos3f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6468904" y="5874663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glutBitmapCharacter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46942"/>
            <a:ext cx="956750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Transformation &amp; Animation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44635" y="295596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Save State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442097"/>
            <a:ext cx="393704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glPushMatrix() stores current transformation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290" y="3170813"/>
            <a:ext cx="324088" cy="4051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4932" y="312932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Apply Rotation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4932" y="3615452"/>
            <a:ext cx="39371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glRotatef() animates orbiting electrons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7308" y="3561457"/>
            <a:ext cx="324088" cy="4051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4932" y="558665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Restore State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4932" y="6072783"/>
            <a:ext cx="39371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glPopMatrix() returns to previous state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6664" y="5799475"/>
            <a:ext cx="324088" cy="40517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44635" y="558665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Redisplay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8309" y="6072783"/>
            <a:ext cx="39370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glutPostRedisplay() triggers next frame</a:t>
            </a:r>
            <a:endParaRPr lang="en-US" sz="170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646" y="5408831"/>
            <a:ext cx="324088" cy="4051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73914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User Interaction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488430" y="1776770"/>
            <a:ext cx="30480" cy="5713690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5" name="Shape 2"/>
          <p:cNvSpPr/>
          <p:nvPr/>
        </p:nvSpPr>
        <p:spPr>
          <a:xfrm>
            <a:off x="6701671" y="2248972"/>
            <a:ext cx="649962" cy="30480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6" name="Shape 3"/>
          <p:cNvSpPr/>
          <p:nvPr/>
        </p:nvSpPr>
        <p:spPr>
          <a:xfrm>
            <a:off x="6244709" y="2020491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397" y="2050435"/>
            <a:ext cx="342067" cy="42755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71661" y="199334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Mouse Control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571661" y="2479477"/>
            <a:ext cx="63004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glutMouseFunc() handles clicks and menu selection</a:t>
            </a:r>
            <a:endParaRPr lang="en-US" sz="1700" dirty="0"/>
          </a:p>
        </p:txBody>
      </p:sp>
      <p:sp>
        <p:nvSpPr>
          <p:cNvPr id="10" name="Shape 6"/>
          <p:cNvSpPr/>
          <p:nvPr/>
        </p:nvSpPr>
        <p:spPr>
          <a:xfrm>
            <a:off x="6701671" y="3731538"/>
            <a:ext cx="649962" cy="30480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11" name="Shape 7"/>
          <p:cNvSpPr/>
          <p:nvPr/>
        </p:nvSpPr>
        <p:spPr>
          <a:xfrm>
            <a:off x="6244709" y="3503057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7397" y="3533001"/>
            <a:ext cx="342067" cy="42755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571661" y="347591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Keyboard Input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571661" y="3962043"/>
            <a:ext cx="63004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glutKeyboardFunc() processes regular keys</a:t>
            </a:r>
            <a:endParaRPr lang="en-US" sz="1700" dirty="0"/>
          </a:p>
        </p:txBody>
      </p:sp>
      <p:sp>
        <p:nvSpPr>
          <p:cNvPr id="15" name="Shape 10"/>
          <p:cNvSpPr/>
          <p:nvPr/>
        </p:nvSpPr>
        <p:spPr>
          <a:xfrm>
            <a:off x="6701671" y="5214104"/>
            <a:ext cx="649962" cy="30480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16" name="Shape 11"/>
          <p:cNvSpPr/>
          <p:nvPr/>
        </p:nvSpPr>
        <p:spPr>
          <a:xfrm>
            <a:off x="6244709" y="4985623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7397" y="5015567"/>
            <a:ext cx="342067" cy="42755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571661" y="49584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Special Keys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571661" y="5444609"/>
            <a:ext cx="63004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glutSpecialFunc() manages function keys</a:t>
            </a:r>
            <a:endParaRPr lang="en-US" sz="1700" dirty="0"/>
          </a:p>
        </p:txBody>
      </p:sp>
      <p:sp>
        <p:nvSpPr>
          <p:cNvPr id="20" name="Shape 14"/>
          <p:cNvSpPr/>
          <p:nvPr/>
        </p:nvSpPr>
        <p:spPr>
          <a:xfrm>
            <a:off x="6701671" y="6696670"/>
            <a:ext cx="649962" cy="30480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21" name="Shape 15"/>
          <p:cNvSpPr/>
          <p:nvPr/>
        </p:nvSpPr>
        <p:spPr>
          <a:xfrm>
            <a:off x="6244709" y="6468189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7397" y="6498134"/>
            <a:ext cx="342067" cy="427553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571661" y="644104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Menu System</a:t>
            </a:r>
            <a:endParaRPr lang="en-US" sz="2200" dirty="0"/>
          </a:p>
        </p:txBody>
      </p:sp>
      <p:sp>
        <p:nvSpPr>
          <p:cNvPr id="24" name="Text 17"/>
          <p:cNvSpPr/>
          <p:nvPr/>
        </p:nvSpPr>
        <p:spPr>
          <a:xfrm>
            <a:off x="7571661" y="6927175"/>
            <a:ext cx="63004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Right-click menus for element selection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34597"/>
            <a:ext cx="735568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Element Visualization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680573"/>
            <a:ext cx="2185511" cy="1265992"/>
          </a:xfrm>
          <a:prstGeom prst="roundRect">
            <a:avLst>
              <a:gd name="adj" fmla="val 718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665" y="3123128"/>
            <a:ext cx="304681" cy="38076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60395" y="28971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Draw Nucleus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60395" y="3383280"/>
            <a:ext cx="38763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Central blue circle using GL_POLYGON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3052048" y="3931325"/>
            <a:ext cx="10711815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/>
        </p:spPr>
      </p:sp>
      <p:sp>
        <p:nvSpPr>
          <p:cNvPr id="8" name="Shape 5"/>
          <p:cNvSpPr/>
          <p:nvPr/>
        </p:nvSpPr>
        <p:spPr>
          <a:xfrm>
            <a:off x="758309" y="4054793"/>
            <a:ext cx="4371142" cy="1265992"/>
          </a:xfrm>
          <a:prstGeom prst="roundRect">
            <a:avLst>
              <a:gd name="adj" fmla="val 718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539" y="4497348"/>
            <a:ext cx="304681" cy="38076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46025" y="427136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Create Orbits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46025" y="4757499"/>
            <a:ext cx="438876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 shell (radius 400) and L shell (radius 600)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5237678" y="5305544"/>
            <a:ext cx="8526185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/>
        </p:spPr>
      </p:sp>
      <p:sp>
        <p:nvSpPr>
          <p:cNvPr id="13" name="Shape 9"/>
          <p:cNvSpPr/>
          <p:nvPr/>
        </p:nvSpPr>
        <p:spPr>
          <a:xfrm>
            <a:off x="758309" y="5429012"/>
            <a:ext cx="6556891" cy="1265992"/>
          </a:xfrm>
          <a:prstGeom prst="roundRect">
            <a:avLst>
              <a:gd name="adj" fmla="val 718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4414" y="5871567"/>
            <a:ext cx="304681" cy="380762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31775" y="5645587"/>
            <a:ext cx="313229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Position Electrons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31775" y="6131719"/>
            <a:ext cx="478940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Place electrons based on element configuration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5636" y="131696"/>
            <a:ext cx="574917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Project Outcome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58309" y="6003369"/>
            <a:ext cx="415456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5237798" y="5517237"/>
            <a:ext cx="315337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7798" y="6003369"/>
            <a:ext cx="415468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10" name="Text 5"/>
          <p:cNvSpPr/>
          <p:nvPr/>
        </p:nvSpPr>
        <p:spPr>
          <a:xfrm>
            <a:off x="9717405" y="5517237"/>
            <a:ext cx="365045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7405" y="6003369"/>
            <a:ext cx="415456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BF7AFD-25B7-81E0-8A4E-F23DC281C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9" y="1130328"/>
            <a:ext cx="7510048" cy="42570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D084FB-522D-A6C4-E9F6-981DA0E3A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660" y="3470565"/>
            <a:ext cx="7314726" cy="409578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245</Words>
  <Application>Microsoft Office PowerPoint</Application>
  <PresentationFormat>Custom</PresentationFormat>
  <Paragraphs>64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Dela Gothic One</vt:lpstr>
      <vt:lpstr>DM Sans</vt:lpstr>
      <vt:lpstr>Arial</vt:lpstr>
      <vt:lpstr>DM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Jeevan EG</cp:lastModifiedBy>
  <cp:revision>2</cp:revision>
  <dcterms:created xsi:type="dcterms:W3CDTF">2025-04-10T19:45:22Z</dcterms:created>
  <dcterms:modified xsi:type="dcterms:W3CDTF">2025-04-10T19:50:25Z</dcterms:modified>
</cp:coreProperties>
</file>